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övde Düzeyi Bir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Yazar ve Tarih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Sunu Başlığı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Sunu Başlığı</a:t>
            </a:r>
          </a:p>
        </p:txBody>
      </p:sp>
      <p:sp>
        <p:nvSpPr>
          <p:cNvPr id="13" name="Gövde Düzeyi Bir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Sunu Alt Başlığı</a:t>
            </a:r>
          </a:p>
        </p:txBody>
      </p:sp>
      <p:sp>
        <p:nvSpPr>
          <p:cNvPr id="14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Rap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övde Düzeyi Bir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Rapor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üyük V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övde Düzeyi Bir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%100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Veri bilgisi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Veri bilgisi</a:t>
            </a:r>
          </a:p>
        </p:txBody>
      </p:sp>
      <p:sp>
        <p:nvSpPr>
          <p:cNvPr id="108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övde Düzeyi Bir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İsim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Gövde Düzeyi Bir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“Ünlü Alıntı”</a:t>
            </a:r>
          </a:p>
        </p:txBody>
      </p:sp>
      <p:sp>
        <p:nvSpPr>
          <p:cNvPr id="117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ğraf - 3 Yukar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Kızarmış pilav, kaynamış yumurta ve salata ile dolu kâse ve yemek çubukları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Somon balığı çöreği, salata ve humus ile dolu kâse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Maydanozlu tereyağı, kavrulmuş fındık ve rendelenmiş parmesan peyniriyle bir kâse pappardelle makarna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kızarmış pilav, kaynamış yumurta ve salata ile dolu kâse ve yemek çubukları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kadolar ve misket limonları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Sunu Başlığı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Sunu Başlığı</a:t>
            </a:r>
          </a:p>
        </p:txBody>
      </p:sp>
      <p:sp>
        <p:nvSpPr>
          <p:cNvPr id="23" name="Gövde Düzeyi Bir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Yazar ve Tarih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Gövde Düzeyi Bir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Sunu Alt Başlığı</a:t>
            </a:r>
          </a:p>
        </p:txBody>
      </p:sp>
      <p:sp>
        <p:nvSpPr>
          <p:cNvPr id="25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lternatif Başlık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omon balığı çöreği, salata ve humus ile dolu kâse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ayt Başlığı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Slayt Başlığı</a:t>
            </a:r>
          </a:p>
        </p:txBody>
      </p:sp>
      <p:sp>
        <p:nvSpPr>
          <p:cNvPr id="34" name="Gövde Düzeyi Bir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Slayt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ayt Numarası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 ve Madde İşaretl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ayt Başlığı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Slayt Başlığı</a:t>
            </a:r>
          </a:p>
        </p:txBody>
      </p:sp>
      <p:sp>
        <p:nvSpPr>
          <p:cNvPr id="43" name="Gövde Düzeyi Bir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Slayt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Gövde Düzeyi Bir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Slayt madde işareti metni</a:t>
            </a:r>
          </a:p>
        </p:txBody>
      </p:sp>
      <p:sp>
        <p:nvSpPr>
          <p:cNvPr id="45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dde İşaretl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övde Düzeyi Bir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, Madde İşaretleri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övde Düzeyi Bir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Slayt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Gövde Düzeyi Bir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Slayt madde işareti metni</a:t>
            </a:r>
          </a:p>
        </p:txBody>
      </p:sp>
      <p:sp>
        <p:nvSpPr>
          <p:cNvPr id="62" name="Maydanozlu tereyağı, kavrulmuş fındık ve rendelenmiş parmesan peyniriyle bir kâse pappardelle makarna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ayt Başlığı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Slayt Başlığı</a:t>
            </a:r>
          </a:p>
        </p:txBody>
      </p:sp>
      <p:sp>
        <p:nvSpPr>
          <p:cNvPr id="64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ölü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ölüm Başlığı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Bölüm Başlığı</a:t>
            </a:r>
          </a:p>
        </p:txBody>
      </p:sp>
      <p:sp>
        <p:nvSpPr>
          <p:cNvPr id="72" name="Slayt Numarası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ayt Başlığı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Slayt Başlığı</a:t>
            </a:r>
          </a:p>
        </p:txBody>
      </p:sp>
      <p:sp>
        <p:nvSpPr>
          <p:cNvPr id="80" name="Gövde Düzeyi Bir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Slayt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ja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janda Başlığı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Ajanda Başlığı</a:t>
            </a:r>
          </a:p>
        </p:txBody>
      </p:sp>
      <p:sp>
        <p:nvSpPr>
          <p:cNvPr id="89" name="Gövde Düzeyi Bir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Ajanda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Gövde Düzeyi Bir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Ajanda Konuları</a:t>
            </a:r>
          </a:p>
        </p:txBody>
      </p:sp>
      <p:sp>
        <p:nvSpPr>
          <p:cNvPr id="91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övde Düzeyi Bir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Başlık Metni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Başlık Metni</a:t>
            </a:r>
          </a:p>
        </p:txBody>
      </p:sp>
      <p:sp>
        <p:nvSpPr>
          <p:cNvPr id="4" name="Slayt Numarası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roduct Identity Guideline.pdf" descr="Product Identity Guidelin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8278" y="-15155"/>
            <a:ext cx="24437888" cy="137463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rcRect l="28402" t="1160" r="0" b="0"/>
          <a:stretch>
            <a:fillRect/>
          </a:stretch>
        </p:blipFill>
        <p:spPr>
          <a:xfrm>
            <a:off x="-15201410" y="-671843"/>
            <a:ext cx="47666684" cy="275652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circle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Untitled-2.pdf" descr="Untitled-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5158" y="-53359"/>
            <a:ext cx="24534316" cy="13785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circle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699200" y="-8140925"/>
            <a:ext cx="64802501" cy="364702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circle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585034" y="-8272503"/>
            <a:ext cx="64403958" cy="364887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circle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079200" y="-9818335"/>
            <a:ext cx="64079122" cy="360631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circle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464530" y="-8240701"/>
            <a:ext cx="64244148" cy="363981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circle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